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7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677BE-56D6-4FEF-8C4F-DDC4B62EB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835557-A5A0-4A4D-AC3B-63F75E286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9E64A-75BA-49F9-9CF7-2F04339B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B969E-F13A-48FA-AD0A-9CAA963CD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00F4C-86A6-44BF-AC9C-020BF8F0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8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715BD-458D-4725-81AA-4DF8EEAF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A99A0-E26F-462B-8F5E-1244EF6D1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F6CA2-2095-44E5-9562-AF0298E5A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73522-5324-4EC4-83F5-74DA94112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4E805-AA95-471E-9168-BF69C7B12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81E7DA-23A9-47F3-86EE-A2FE90EE14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2A35A-2813-4CAE-A48C-2DB54FB8D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CB97B-6A0F-4C76-A04A-14D6F398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EC466-3E7E-4D19-AA4F-73C058CA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443F5-6C49-4EB1-9B32-E42EC5D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62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61FE2-A961-42C7-B29E-A3CB8AFC5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B8714-ED25-40D1-9E4B-AD1B90394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4D36B-1A39-4747-AE03-372570393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3F684-F730-4B26-AEB2-2A98588C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CA446-2975-4458-B4A7-F4E7F5418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22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E1ED-8C7B-47F6-8E4D-8A1F753DA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E3E75-6EF8-4F62-B168-94E097AEB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3DBAA-B499-40C9-B206-16D8A7A1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7C5A1-9A37-45B6-9D0C-8302BBB4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A635-8C87-415C-A663-FB43C7A8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80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7570-0441-4895-9D41-1E364198D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9E770-3662-49D2-932E-1FB8F15E4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6F038-C1C9-4B14-A50B-89753AF6F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14984-4B5D-434D-81FE-78649CFBE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E0138-B2F8-4FC2-8D7D-94ED1BA0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EB5EB-169D-474B-9DC8-9AE22712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0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5A7B8-0D28-48DC-B5D1-50D204E37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FD6AB-A06D-43F8-93D6-F66FBF160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A4530-F73B-4EF3-93D3-9BFCC3163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662039-3D1D-4B99-89D3-9F96E031A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2D5D06-F6E7-49B1-B56E-1A10C4D53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97D45-47DC-4881-9361-B6911C32B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56D9B-C428-4809-A851-04F6ABCA3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F220A4-402E-4F57-92DB-92F4C3E8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5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A445-6822-4D47-A819-3F80B6C4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AA62F7-53F2-4EEA-AF1B-46E7EA2FD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29B99-79E7-480F-99F5-CA5D63E1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63D5C2-CC93-4C23-9CD3-515F01B4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83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5AF4A-ADD5-4AFD-8E08-0A205DE20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4524EC-975D-46C4-A261-DC5BB8E3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F7E49-932F-468C-B325-00D36F8FC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0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CD450-978A-4D2F-AE1E-6725E10B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E9CE1-FA1E-4062-B64C-3A814FB6B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803CC-CB03-44D6-BEC8-180214784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21653-D73B-4464-A198-6BB2C575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62DE9-D436-4AC0-AC5B-D909B6A92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14157-1620-4E12-91D4-46C95E71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3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F506-7F4A-4804-89D3-25C1B08D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E8907-5C5D-4DDA-90F5-334EC9B0E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1256F-8F24-46F2-920B-0FC371D98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05146-A937-448A-952A-A3C674EF4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4C279-5DC5-4CB6-8A46-00C52229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DF91B-E912-4A28-AEF7-65E32B507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84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5049E8-AD4D-4B3B-A8B6-5347B676D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A6EC5-E10C-4485-8A4E-E159D9658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0C1AC-73C3-42F8-9658-5C8E49E61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67601-4C2B-43AE-AB10-8904449A7E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8C920-B08D-4891-B5DB-62018D09A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25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560D8-F56C-4795-B3AE-792B73FA1787}"/>
              </a:ext>
            </a:extLst>
          </p:cNvPr>
          <p:cNvSpPr txBox="1"/>
          <p:nvPr/>
        </p:nvSpPr>
        <p:spPr>
          <a:xfrm>
            <a:off x="811161" y="1445342"/>
            <a:ext cx="107958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Slide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Name and Title</a:t>
            </a:r>
          </a:p>
        </p:txBody>
      </p:sp>
    </p:spTree>
    <p:extLst>
      <p:ext uri="{BB962C8B-B14F-4D97-AF65-F5344CB8AC3E}">
        <p14:creationId xmlns:p14="http://schemas.microsoft.com/office/powerpoint/2010/main" val="1253100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50AD6F-4E42-4857-810E-A5A405FE6031}"/>
              </a:ext>
            </a:extLst>
          </p:cNvPr>
          <p:cNvSpPr txBox="1"/>
          <p:nvPr/>
        </p:nvSpPr>
        <p:spPr>
          <a:xfrm>
            <a:off x="350874" y="1180214"/>
            <a:ext cx="1138884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Slide 10</a:t>
            </a:r>
          </a:p>
          <a:p>
            <a:endParaRPr lang="en-US" sz="4000" dirty="0"/>
          </a:p>
          <a:p>
            <a:r>
              <a:rPr lang="en-US" sz="4000" dirty="0"/>
              <a:t>What can we as humans do to mitigate and improve the situation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4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0635E1-18A2-480A-B353-C7CDA2E52B06}"/>
              </a:ext>
            </a:extLst>
          </p:cNvPr>
          <p:cNvSpPr txBox="1"/>
          <p:nvPr/>
        </p:nvSpPr>
        <p:spPr>
          <a:xfrm>
            <a:off x="350874" y="1180214"/>
            <a:ext cx="849541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Slide 11</a:t>
            </a:r>
          </a:p>
          <a:p>
            <a:r>
              <a:rPr lang="en-US" sz="4000" dirty="0"/>
              <a:t>Credits</a:t>
            </a:r>
          </a:p>
          <a:p>
            <a:endParaRPr lang="en-US" sz="4000" dirty="0"/>
          </a:p>
          <a:p>
            <a:r>
              <a:rPr lang="en-US" sz="4000" dirty="0"/>
              <a:t>List at least 3 sources of information that you used for this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6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560D8-F56C-4795-B3AE-792B73FA1787}"/>
              </a:ext>
            </a:extLst>
          </p:cNvPr>
          <p:cNvSpPr txBox="1"/>
          <p:nvPr/>
        </p:nvSpPr>
        <p:spPr>
          <a:xfrm>
            <a:off x="811161" y="1445342"/>
            <a:ext cx="1079582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Slide 2</a:t>
            </a:r>
          </a:p>
          <a:p>
            <a:endParaRPr lang="en-US" sz="3200" dirty="0"/>
          </a:p>
          <a:p>
            <a:r>
              <a:rPr lang="en-US" sz="3200" dirty="0"/>
              <a:t>Define Watershed and Answer The Following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is the source of the water in a watershed?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is the force that pulls the water from the land into the bay?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Why would pollution on the land pose a threat to the health of the bay?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414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273417-7CA5-46C5-B894-FAF41D1587AF}"/>
              </a:ext>
            </a:extLst>
          </p:cNvPr>
          <p:cNvSpPr txBox="1"/>
          <p:nvPr/>
        </p:nvSpPr>
        <p:spPr>
          <a:xfrm>
            <a:off x="465480" y="1165123"/>
            <a:ext cx="91145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Slide 3</a:t>
            </a:r>
          </a:p>
          <a:p>
            <a:r>
              <a:rPr lang="en-US" sz="3600" dirty="0"/>
              <a:t>Calvert Middle School Watershed Address</a:t>
            </a:r>
          </a:p>
          <a:p>
            <a:r>
              <a:rPr lang="en-US" sz="3600" dirty="0"/>
              <a:t>655 Chesapeake Blvd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Your Watershed Address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581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7DF4C0-9979-4D40-A9EF-2B46D9E8D131}"/>
              </a:ext>
            </a:extLst>
          </p:cNvPr>
          <p:cNvSpPr txBox="1"/>
          <p:nvPr/>
        </p:nvSpPr>
        <p:spPr>
          <a:xfrm>
            <a:off x="239346" y="457543"/>
            <a:ext cx="1171330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Slide 4</a:t>
            </a:r>
          </a:p>
          <a:p>
            <a:r>
              <a:rPr lang="en-US" sz="4000" dirty="0"/>
              <a:t>Using Biodiversity to determine the health of a stream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What are BMI?</a:t>
            </a:r>
          </a:p>
          <a:p>
            <a:r>
              <a:rPr lang="en-US" sz="4000" dirty="0"/>
              <a:t>Examples of BMI (pictures).</a:t>
            </a:r>
          </a:p>
          <a:p>
            <a:r>
              <a:rPr lang="en-US" sz="4000" dirty="0"/>
              <a:t>Why are BMI useful as indicators of stream health?</a:t>
            </a:r>
          </a:p>
          <a:p>
            <a:endParaRPr lang="en-US" dirty="0"/>
          </a:p>
        </p:txBody>
      </p:sp>
      <p:grpSp>
        <p:nvGrpSpPr>
          <p:cNvPr id="5" name="SMARTInkShape-Group1">
            <a:extLst>
              <a:ext uri="{FF2B5EF4-FFF2-40B4-BE49-F238E27FC236}">
                <a16:creationId xmlns:a16="http://schemas.microsoft.com/office/drawing/2014/main" id="{B3785F0D-7628-4B08-8D23-44049B8585EA}"/>
              </a:ext>
            </a:extLst>
          </p:cNvPr>
          <p:cNvGrpSpPr/>
          <p:nvPr/>
        </p:nvGrpSpPr>
        <p:grpSpPr>
          <a:xfrm>
            <a:off x="6405563" y="3250406"/>
            <a:ext cx="1297764" cy="2881314"/>
            <a:chOff x="6405563" y="3250406"/>
            <a:chExt cx="1297764" cy="2881314"/>
          </a:xfrm>
        </p:grpSpPr>
        <p:sp>
          <p:nvSpPr>
            <p:cNvPr id="3" name="SMARTInkShape-1">
              <a:extLst>
                <a:ext uri="{FF2B5EF4-FFF2-40B4-BE49-F238E27FC236}">
                  <a16:creationId xmlns:a16="http://schemas.microsoft.com/office/drawing/2014/main" id="{5B93B49C-7FA0-4993-85DC-12F4E583B2C8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6512719" y="3250406"/>
              <a:ext cx="369095" cy="190501"/>
            </a:xfrm>
            <a:custGeom>
              <a:avLst/>
              <a:gdLst/>
              <a:ahLst/>
              <a:cxnLst/>
              <a:rect l="0" t="0" r="0" b="0"/>
              <a:pathLst>
                <a:path w="369095" h="190501">
                  <a:moveTo>
                    <a:pt x="369094" y="0"/>
                  </a:moveTo>
                  <a:lnTo>
                    <a:pt x="369094" y="0"/>
                  </a:lnTo>
                  <a:lnTo>
                    <a:pt x="316326" y="22954"/>
                  </a:lnTo>
                  <a:lnTo>
                    <a:pt x="267321" y="48253"/>
                  </a:lnTo>
                  <a:lnTo>
                    <a:pt x="220024" y="66626"/>
                  </a:lnTo>
                  <a:lnTo>
                    <a:pt x="167815" y="95868"/>
                  </a:lnTo>
                  <a:lnTo>
                    <a:pt x="108627" y="135019"/>
                  </a:lnTo>
                  <a:lnTo>
                    <a:pt x="56040" y="173064"/>
                  </a:lnTo>
                  <a:lnTo>
                    <a:pt x="31892" y="184746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">
              <a:extLst>
                <a:ext uri="{FF2B5EF4-FFF2-40B4-BE49-F238E27FC236}">
                  <a16:creationId xmlns:a16="http://schemas.microsoft.com/office/drawing/2014/main" id="{089C1871-36D0-44E7-B612-05459805A3B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6405563" y="3345669"/>
              <a:ext cx="1297764" cy="2786051"/>
            </a:xfrm>
            <a:custGeom>
              <a:avLst/>
              <a:gdLst/>
              <a:ahLst/>
              <a:cxnLst/>
              <a:rect l="0" t="0" r="0" b="0"/>
              <a:pathLst>
                <a:path w="1297764" h="2786051">
                  <a:moveTo>
                    <a:pt x="916781" y="23800"/>
                  </a:moveTo>
                  <a:lnTo>
                    <a:pt x="916781" y="23800"/>
                  </a:lnTo>
                  <a:lnTo>
                    <a:pt x="955636" y="14376"/>
                  </a:lnTo>
                  <a:lnTo>
                    <a:pt x="1012420" y="8584"/>
                  </a:lnTo>
                  <a:lnTo>
                    <a:pt x="1059771" y="2534"/>
                  </a:lnTo>
                  <a:lnTo>
                    <a:pt x="1116858" y="490"/>
                  </a:lnTo>
                  <a:lnTo>
                    <a:pt x="1166352" y="86"/>
                  </a:lnTo>
                  <a:lnTo>
                    <a:pt x="1219962" y="0"/>
                  </a:lnTo>
                  <a:lnTo>
                    <a:pt x="1233650" y="3521"/>
                  </a:lnTo>
                  <a:lnTo>
                    <a:pt x="1248793" y="9413"/>
                  </a:lnTo>
                  <a:lnTo>
                    <a:pt x="1253216" y="10239"/>
                  </a:lnTo>
                  <a:lnTo>
                    <a:pt x="1265762" y="17724"/>
                  </a:lnTo>
                  <a:lnTo>
                    <a:pt x="1270320" y="28155"/>
                  </a:lnTo>
                  <a:lnTo>
                    <a:pt x="1274993" y="42933"/>
                  </a:lnTo>
                  <a:lnTo>
                    <a:pt x="1289853" y="77535"/>
                  </a:lnTo>
                  <a:lnTo>
                    <a:pt x="1295432" y="132325"/>
                  </a:lnTo>
                  <a:lnTo>
                    <a:pt x="1297085" y="176782"/>
                  </a:lnTo>
                  <a:lnTo>
                    <a:pt x="1297575" y="222880"/>
                  </a:lnTo>
                  <a:lnTo>
                    <a:pt x="1297720" y="270053"/>
                  </a:lnTo>
                  <a:lnTo>
                    <a:pt x="1297763" y="317544"/>
                  </a:lnTo>
                  <a:lnTo>
                    <a:pt x="1296452" y="365129"/>
                  </a:lnTo>
                  <a:lnTo>
                    <a:pt x="1289597" y="412742"/>
                  </a:lnTo>
                  <a:lnTo>
                    <a:pt x="1285654" y="459041"/>
                  </a:lnTo>
                  <a:lnTo>
                    <a:pt x="1275373" y="498482"/>
                  </a:lnTo>
                  <a:lnTo>
                    <a:pt x="1252394" y="547365"/>
                  </a:lnTo>
                  <a:lnTo>
                    <a:pt x="1240567" y="570026"/>
                  </a:lnTo>
                  <a:lnTo>
                    <a:pt x="1222081" y="588918"/>
                  </a:lnTo>
                  <a:lnTo>
                    <a:pt x="1162723" y="621277"/>
                  </a:lnTo>
                  <a:lnTo>
                    <a:pt x="1117975" y="640038"/>
                  </a:lnTo>
                  <a:lnTo>
                    <a:pt x="1071202" y="650448"/>
                  </a:lnTo>
                  <a:lnTo>
                    <a:pt x="1023831" y="653532"/>
                  </a:lnTo>
                  <a:lnTo>
                    <a:pt x="972753" y="654447"/>
                  </a:lnTo>
                  <a:lnTo>
                    <a:pt x="915727" y="654717"/>
                  </a:lnTo>
                  <a:lnTo>
                    <a:pt x="856936" y="654797"/>
                  </a:lnTo>
                  <a:lnTo>
                    <a:pt x="801154" y="651293"/>
                  </a:lnTo>
                  <a:lnTo>
                    <a:pt x="751111" y="645404"/>
                  </a:lnTo>
                  <a:lnTo>
                    <a:pt x="699242" y="643660"/>
                  </a:lnTo>
                  <a:lnTo>
                    <a:pt x="649037" y="646670"/>
                  </a:lnTo>
                  <a:lnTo>
                    <a:pt x="596517" y="653219"/>
                  </a:lnTo>
                  <a:lnTo>
                    <a:pt x="553629" y="673315"/>
                  </a:lnTo>
                  <a:lnTo>
                    <a:pt x="526370" y="691764"/>
                  </a:lnTo>
                  <a:lnTo>
                    <a:pt x="514841" y="711815"/>
                  </a:lnTo>
                  <a:lnTo>
                    <a:pt x="507953" y="737043"/>
                  </a:lnTo>
                  <a:lnTo>
                    <a:pt x="511514" y="773558"/>
                  </a:lnTo>
                  <a:lnTo>
                    <a:pt x="522270" y="809513"/>
                  </a:lnTo>
                  <a:lnTo>
                    <a:pt x="552466" y="860746"/>
                  </a:lnTo>
                  <a:lnTo>
                    <a:pt x="588349" y="905902"/>
                  </a:lnTo>
                  <a:lnTo>
                    <a:pt x="636023" y="952795"/>
                  </a:lnTo>
                  <a:lnTo>
                    <a:pt x="688514" y="1003731"/>
                  </a:lnTo>
                  <a:lnTo>
                    <a:pt x="741109" y="1060716"/>
                  </a:lnTo>
                  <a:lnTo>
                    <a:pt x="795056" y="1115965"/>
                  </a:lnTo>
                  <a:lnTo>
                    <a:pt x="848082" y="1172904"/>
                  </a:lnTo>
                  <a:lnTo>
                    <a:pt x="884925" y="1215815"/>
                  </a:lnTo>
                  <a:lnTo>
                    <a:pt x="918939" y="1256935"/>
                  </a:lnTo>
                  <a:lnTo>
                    <a:pt x="967838" y="1310952"/>
                  </a:lnTo>
                  <a:lnTo>
                    <a:pt x="1009520" y="1360471"/>
                  </a:lnTo>
                  <a:lnTo>
                    <a:pt x="1049655" y="1413783"/>
                  </a:lnTo>
                  <a:lnTo>
                    <a:pt x="1072274" y="1442533"/>
                  </a:lnTo>
                  <a:lnTo>
                    <a:pt x="1081995" y="1471385"/>
                  </a:lnTo>
                  <a:lnTo>
                    <a:pt x="1072230" y="1481205"/>
                  </a:lnTo>
                  <a:lnTo>
                    <a:pt x="1064070" y="1487529"/>
                  </a:lnTo>
                  <a:lnTo>
                    <a:pt x="1040893" y="1494554"/>
                  </a:lnTo>
                  <a:lnTo>
                    <a:pt x="995536" y="1499065"/>
                  </a:lnTo>
                  <a:lnTo>
                    <a:pt x="939989" y="1490605"/>
                  </a:lnTo>
                  <a:lnTo>
                    <a:pt x="894112" y="1488961"/>
                  </a:lnTo>
                  <a:lnTo>
                    <a:pt x="852466" y="1489899"/>
                  </a:lnTo>
                  <a:lnTo>
                    <a:pt x="807498" y="1494726"/>
                  </a:lnTo>
                  <a:lnTo>
                    <a:pt x="756519" y="1498560"/>
                  </a:lnTo>
                  <a:lnTo>
                    <a:pt x="703637" y="1518658"/>
                  </a:lnTo>
                  <a:lnTo>
                    <a:pt x="645704" y="1559527"/>
                  </a:lnTo>
                  <a:lnTo>
                    <a:pt x="629615" y="1576824"/>
                  </a:lnTo>
                  <a:lnTo>
                    <a:pt x="604108" y="1631830"/>
                  </a:lnTo>
                  <a:lnTo>
                    <a:pt x="597050" y="1688410"/>
                  </a:lnTo>
                  <a:lnTo>
                    <a:pt x="595827" y="1736159"/>
                  </a:lnTo>
                  <a:lnTo>
                    <a:pt x="598110" y="1791611"/>
                  </a:lnTo>
                  <a:lnTo>
                    <a:pt x="613045" y="1849934"/>
                  </a:lnTo>
                  <a:lnTo>
                    <a:pt x="622155" y="1889338"/>
                  </a:lnTo>
                  <a:lnTo>
                    <a:pt x="634141" y="1932428"/>
                  </a:lnTo>
                  <a:lnTo>
                    <a:pt x="649612" y="1978037"/>
                  </a:lnTo>
                  <a:lnTo>
                    <a:pt x="669715" y="2024767"/>
                  </a:lnTo>
                  <a:lnTo>
                    <a:pt x="691881" y="2071993"/>
                  </a:lnTo>
                  <a:lnTo>
                    <a:pt x="713637" y="2118118"/>
                  </a:lnTo>
                  <a:lnTo>
                    <a:pt x="732127" y="2160667"/>
                  </a:lnTo>
                  <a:lnTo>
                    <a:pt x="752692" y="2201626"/>
                  </a:lnTo>
                  <a:lnTo>
                    <a:pt x="773738" y="2241879"/>
                  </a:lnTo>
                  <a:lnTo>
                    <a:pt x="797815" y="2299083"/>
                  </a:lnTo>
                  <a:lnTo>
                    <a:pt x="807292" y="2351780"/>
                  </a:lnTo>
                  <a:lnTo>
                    <a:pt x="808070" y="2361599"/>
                  </a:lnTo>
                  <a:lnTo>
                    <a:pt x="801878" y="2379564"/>
                  </a:lnTo>
                  <a:lnTo>
                    <a:pt x="796522" y="2388060"/>
                  </a:lnTo>
                  <a:lnTo>
                    <a:pt x="786338" y="2393723"/>
                  </a:lnTo>
                  <a:lnTo>
                    <a:pt x="757383" y="2400016"/>
                  </a:lnTo>
                  <a:lnTo>
                    <a:pt x="718937" y="2399284"/>
                  </a:lnTo>
                  <a:lnTo>
                    <a:pt x="659723" y="2394963"/>
                  </a:lnTo>
                  <a:lnTo>
                    <a:pt x="612192" y="2390155"/>
                  </a:lnTo>
                  <a:lnTo>
                    <a:pt x="554256" y="2376678"/>
                  </a:lnTo>
                  <a:lnTo>
                    <a:pt x="507594" y="2371508"/>
                  </a:lnTo>
                  <a:lnTo>
                    <a:pt x="460254" y="2369976"/>
                  </a:lnTo>
                  <a:lnTo>
                    <a:pt x="412714" y="2375843"/>
                  </a:lnTo>
                  <a:lnTo>
                    <a:pt x="365114" y="2385959"/>
                  </a:lnTo>
                  <a:lnTo>
                    <a:pt x="317496" y="2403656"/>
                  </a:lnTo>
                  <a:lnTo>
                    <a:pt x="269874" y="2425657"/>
                  </a:lnTo>
                  <a:lnTo>
                    <a:pt x="215880" y="2466299"/>
                  </a:lnTo>
                  <a:lnTo>
                    <a:pt x="166996" y="2516073"/>
                  </a:lnTo>
                  <a:lnTo>
                    <a:pt x="127533" y="2564504"/>
                  </a:lnTo>
                  <a:lnTo>
                    <a:pt x="99014" y="2602918"/>
                  </a:lnTo>
                  <a:lnTo>
                    <a:pt x="73110" y="2646450"/>
                  </a:lnTo>
                  <a:lnTo>
                    <a:pt x="0" y="2786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MARTInkShape-3">
            <a:extLst>
              <a:ext uri="{FF2B5EF4-FFF2-40B4-BE49-F238E27FC236}">
                <a16:creationId xmlns:a16="http://schemas.microsoft.com/office/drawing/2014/main" id="{145DD4C3-E310-4379-A192-777B3A32100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274525" y="1809782"/>
            <a:ext cx="3619445" cy="2702688"/>
          </a:xfrm>
          <a:custGeom>
            <a:avLst/>
            <a:gdLst/>
            <a:ahLst/>
            <a:cxnLst/>
            <a:rect l="0" t="0" r="0" b="0"/>
            <a:pathLst>
              <a:path w="3619445" h="2702688">
                <a:moveTo>
                  <a:pt x="23756" y="761968"/>
                </a:moveTo>
                <a:lnTo>
                  <a:pt x="23756" y="761968"/>
                </a:lnTo>
                <a:lnTo>
                  <a:pt x="3162" y="723148"/>
                </a:lnTo>
                <a:lnTo>
                  <a:pt x="0" y="686224"/>
                </a:lnTo>
                <a:lnTo>
                  <a:pt x="1304" y="683691"/>
                </a:lnTo>
                <a:lnTo>
                  <a:pt x="3496" y="682002"/>
                </a:lnTo>
                <a:lnTo>
                  <a:pt x="6281" y="680876"/>
                </a:lnTo>
                <a:lnTo>
                  <a:pt x="41651" y="643419"/>
                </a:lnTo>
                <a:lnTo>
                  <a:pt x="49343" y="631151"/>
                </a:lnTo>
                <a:lnTo>
                  <a:pt x="57618" y="623129"/>
                </a:lnTo>
                <a:lnTo>
                  <a:pt x="115275" y="581063"/>
                </a:lnTo>
                <a:lnTo>
                  <a:pt x="169004" y="528916"/>
                </a:lnTo>
                <a:lnTo>
                  <a:pt x="228508" y="470991"/>
                </a:lnTo>
                <a:lnTo>
                  <a:pt x="279682" y="415998"/>
                </a:lnTo>
                <a:lnTo>
                  <a:pt x="313071" y="387937"/>
                </a:lnTo>
                <a:lnTo>
                  <a:pt x="337168" y="371274"/>
                </a:lnTo>
                <a:lnTo>
                  <a:pt x="390532" y="312163"/>
                </a:lnTo>
                <a:lnTo>
                  <a:pt x="438645" y="273303"/>
                </a:lnTo>
                <a:lnTo>
                  <a:pt x="487738" y="238776"/>
                </a:lnTo>
                <a:lnTo>
                  <a:pt x="530767" y="210955"/>
                </a:lnTo>
                <a:lnTo>
                  <a:pt x="578354" y="184632"/>
                </a:lnTo>
                <a:lnTo>
                  <a:pt x="629988" y="157565"/>
                </a:lnTo>
                <a:lnTo>
                  <a:pt x="678405" y="128063"/>
                </a:lnTo>
                <a:lnTo>
                  <a:pt x="729714" y="108125"/>
                </a:lnTo>
                <a:lnTo>
                  <a:pt x="774884" y="95514"/>
                </a:lnTo>
                <a:lnTo>
                  <a:pt x="831234" y="79402"/>
                </a:lnTo>
                <a:lnTo>
                  <a:pt x="888765" y="63480"/>
                </a:lnTo>
                <a:lnTo>
                  <a:pt x="943246" y="51123"/>
                </a:lnTo>
                <a:lnTo>
                  <a:pt x="998252" y="41970"/>
                </a:lnTo>
                <a:lnTo>
                  <a:pt x="1056840" y="27423"/>
                </a:lnTo>
                <a:lnTo>
                  <a:pt x="1103615" y="17069"/>
                </a:lnTo>
                <a:lnTo>
                  <a:pt x="1150987" y="12091"/>
                </a:lnTo>
                <a:lnTo>
                  <a:pt x="1199860" y="4148"/>
                </a:lnTo>
                <a:lnTo>
                  <a:pt x="1254323" y="1206"/>
                </a:lnTo>
                <a:lnTo>
                  <a:pt x="1305885" y="335"/>
                </a:lnTo>
                <a:lnTo>
                  <a:pt x="1361144" y="77"/>
                </a:lnTo>
                <a:lnTo>
                  <a:pt x="1412942" y="0"/>
                </a:lnTo>
                <a:lnTo>
                  <a:pt x="1468271" y="1300"/>
                </a:lnTo>
                <a:lnTo>
                  <a:pt x="1520090" y="8153"/>
                </a:lnTo>
                <a:lnTo>
                  <a:pt x="1575424" y="10772"/>
                </a:lnTo>
                <a:lnTo>
                  <a:pt x="1625922" y="12870"/>
                </a:lnTo>
                <a:lnTo>
                  <a:pt x="1675721" y="21283"/>
                </a:lnTo>
                <a:lnTo>
                  <a:pt x="1730458" y="32154"/>
                </a:lnTo>
                <a:lnTo>
                  <a:pt x="1780778" y="43753"/>
                </a:lnTo>
                <a:lnTo>
                  <a:pt x="1829201" y="55569"/>
                </a:lnTo>
                <a:lnTo>
                  <a:pt x="1877063" y="67448"/>
                </a:lnTo>
                <a:lnTo>
                  <a:pt x="1924758" y="79346"/>
                </a:lnTo>
                <a:lnTo>
                  <a:pt x="1972403" y="92573"/>
                </a:lnTo>
                <a:lnTo>
                  <a:pt x="2020035" y="111338"/>
                </a:lnTo>
                <a:lnTo>
                  <a:pt x="2067662" y="127188"/>
                </a:lnTo>
                <a:lnTo>
                  <a:pt x="2115288" y="148053"/>
                </a:lnTo>
                <a:lnTo>
                  <a:pt x="2161590" y="170992"/>
                </a:lnTo>
                <a:lnTo>
                  <a:pt x="2216988" y="202447"/>
                </a:lnTo>
                <a:lnTo>
                  <a:pt x="2262868" y="229736"/>
                </a:lnTo>
                <a:lnTo>
                  <a:pt x="2309974" y="259429"/>
                </a:lnTo>
                <a:lnTo>
                  <a:pt x="2360973" y="288512"/>
                </a:lnTo>
                <a:lnTo>
                  <a:pt x="2414449" y="318737"/>
                </a:lnTo>
                <a:lnTo>
                  <a:pt x="2463808" y="347977"/>
                </a:lnTo>
                <a:lnTo>
                  <a:pt x="2511946" y="381776"/>
                </a:lnTo>
                <a:lnTo>
                  <a:pt x="2569299" y="422432"/>
                </a:lnTo>
                <a:lnTo>
                  <a:pt x="2628352" y="465447"/>
                </a:lnTo>
                <a:lnTo>
                  <a:pt x="2687444" y="512161"/>
                </a:lnTo>
                <a:lnTo>
                  <a:pt x="2737727" y="559606"/>
                </a:lnTo>
                <a:lnTo>
                  <a:pt x="2794298" y="619099"/>
                </a:lnTo>
                <a:lnTo>
                  <a:pt x="2824182" y="651286"/>
                </a:lnTo>
                <a:lnTo>
                  <a:pt x="2873398" y="703541"/>
                </a:lnTo>
                <a:lnTo>
                  <a:pt x="2929415" y="762113"/>
                </a:lnTo>
                <a:lnTo>
                  <a:pt x="2979059" y="821518"/>
                </a:lnTo>
                <a:lnTo>
                  <a:pt x="3028191" y="881033"/>
                </a:lnTo>
                <a:lnTo>
                  <a:pt x="3084197" y="940562"/>
                </a:lnTo>
                <a:lnTo>
                  <a:pt x="3121887" y="996369"/>
                </a:lnTo>
                <a:lnTo>
                  <a:pt x="3158339" y="1046983"/>
                </a:lnTo>
                <a:lnTo>
                  <a:pt x="3197044" y="1095198"/>
                </a:lnTo>
                <a:lnTo>
                  <a:pt x="3230168" y="1144262"/>
                </a:lnTo>
                <a:lnTo>
                  <a:pt x="3262190" y="1200011"/>
                </a:lnTo>
                <a:lnTo>
                  <a:pt x="3293992" y="1249633"/>
                </a:lnTo>
                <a:lnTo>
                  <a:pt x="3325753" y="1305834"/>
                </a:lnTo>
                <a:lnTo>
                  <a:pt x="3357505" y="1360054"/>
                </a:lnTo>
                <a:lnTo>
                  <a:pt x="3389256" y="1415008"/>
                </a:lnTo>
                <a:lnTo>
                  <a:pt x="3411501" y="1473586"/>
                </a:lnTo>
                <a:lnTo>
                  <a:pt x="3432162" y="1532586"/>
                </a:lnTo>
                <a:lnTo>
                  <a:pt x="3455009" y="1589170"/>
                </a:lnTo>
                <a:lnTo>
                  <a:pt x="3480444" y="1643122"/>
                </a:lnTo>
                <a:lnTo>
                  <a:pt x="3495209" y="1687890"/>
                </a:lnTo>
                <a:lnTo>
                  <a:pt x="3507962" y="1734668"/>
                </a:lnTo>
                <a:lnTo>
                  <a:pt x="3521442" y="1783365"/>
                </a:lnTo>
                <a:lnTo>
                  <a:pt x="3540283" y="1837776"/>
                </a:lnTo>
                <a:lnTo>
                  <a:pt x="3554831" y="1887999"/>
                </a:lnTo>
                <a:lnTo>
                  <a:pt x="3566197" y="1937717"/>
                </a:lnTo>
                <a:lnTo>
                  <a:pt x="3571476" y="1993753"/>
                </a:lnTo>
                <a:lnTo>
                  <a:pt x="3580831" y="2050925"/>
                </a:lnTo>
                <a:lnTo>
                  <a:pt x="3590658" y="2103290"/>
                </a:lnTo>
                <a:lnTo>
                  <a:pt x="3595481" y="2160110"/>
                </a:lnTo>
                <a:lnTo>
                  <a:pt x="3601297" y="2199163"/>
                </a:lnTo>
                <a:lnTo>
                  <a:pt x="3604764" y="2242096"/>
                </a:lnTo>
                <a:lnTo>
                  <a:pt x="3607627" y="2286313"/>
                </a:lnTo>
                <a:lnTo>
                  <a:pt x="3613311" y="2328014"/>
                </a:lnTo>
                <a:lnTo>
                  <a:pt x="3616718" y="2372124"/>
                </a:lnTo>
                <a:lnTo>
                  <a:pt x="3618232" y="2418187"/>
                </a:lnTo>
                <a:lnTo>
                  <a:pt x="3618906" y="2465117"/>
                </a:lnTo>
                <a:lnTo>
                  <a:pt x="3615677" y="2515962"/>
                </a:lnTo>
                <a:lnTo>
                  <a:pt x="3611154" y="2566781"/>
                </a:lnTo>
                <a:lnTo>
                  <a:pt x="3609145" y="2611416"/>
                </a:lnTo>
                <a:lnTo>
                  <a:pt x="3619444" y="270268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1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7DF4C0-9979-4D40-A9EF-2B46D9E8D131}"/>
              </a:ext>
            </a:extLst>
          </p:cNvPr>
          <p:cNvSpPr txBox="1"/>
          <p:nvPr/>
        </p:nvSpPr>
        <p:spPr>
          <a:xfrm>
            <a:off x="350874" y="1180214"/>
            <a:ext cx="849541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Slide 5</a:t>
            </a:r>
          </a:p>
          <a:p>
            <a:r>
              <a:rPr lang="en-US" sz="4000" dirty="0"/>
              <a:t>Stream biodiversity study  procedures</a:t>
            </a:r>
          </a:p>
          <a:p>
            <a:endParaRPr lang="en-US" sz="4000" dirty="0"/>
          </a:p>
          <a:p>
            <a:r>
              <a:rPr lang="en-US" sz="4000" dirty="0"/>
              <a:t>Location</a:t>
            </a:r>
          </a:p>
          <a:p>
            <a:r>
              <a:rPr lang="en-US" sz="4000" dirty="0"/>
              <a:t>How samples were collected</a:t>
            </a:r>
          </a:p>
          <a:p>
            <a:r>
              <a:rPr lang="en-US" sz="4000" dirty="0"/>
              <a:t>How organisms were identified </a:t>
            </a:r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8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7DF4C0-9979-4D40-A9EF-2B46D9E8D131}"/>
              </a:ext>
            </a:extLst>
          </p:cNvPr>
          <p:cNvSpPr txBox="1"/>
          <p:nvPr/>
        </p:nvSpPr>
        <p:spPr>
          <a:xfrm>
            <a:off x="350874" y="1180214"/>
            <a:ext cx="849541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Slide 6</a:t>
            </a:r>
          </a:p>
          <a:p>
            <a:endParaRPr lang="en-US" sz="4000" dirty="0"/>
          </a:p>
          <a:p>
            <a:r>
              <a:rPr lang="en-US" sz="4000" dirty="0"/>
              <a:t>Results of the survey</a:t>
            </a:r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4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879039-87F0-46AF-B602-8BFE9EA0F278}"/>
              </a:ext>
            </a:extLst>
          </p:cNvPr>
          <p:cNvSpPr txBox="1"/>
          <p:nvPr/>
        </p:nvSpPr>
        <p:spPr>
          <a:xfrm>
            <a:off x="350874" y="1180214"/>
            <a:ext cx="849541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Slide 7 </a:t>
            </a:r>
          </a:p>
          <a:p>
            <a:r>
              <a:rPr lang="en-US" sz="4000" dirty="0"/>
              <a:t>Effect of the land on the stream</a:t>
            </a:r>
          </a:p>
          <a:p>
            <a:endParaRPr lang="en-US" sz="4000" dirty="0"/>
          </a:p>
          <a:p>
            <a:r>
              <a:rPr lang="en-US" sz="4000" dirty="0"/>
              <a:t>Focus on deforestation, sedimentation and nutrient pollution</a:t>
            </a:r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58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68BEB2-64A5-4D0C-B29C-E11026E26CF4}"/>
              </a:ext>
            </a:extLst>
          </p:cNvPr>
          <p:cNvSpPr txBox="1"/>
          <p:nvPr/>
        </p:nvSpPr>
        <p:spPr>
          <a:xfrm>
            <a:off x="350873" y="1180214"/>
            <a:ext cx="1165431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Slide 8 Connections</a:t>
            </a:r>
          </a:p>
          <a:p>
            <a:endParaRPr lang="en-US" sz="4000" dirty="0"/>
          </a:p>
          <a:p>
            <a:r>
              <a:rPr lang="en-US" sz="4000" dirty="0"/>
              <a:t>Explain how through the interconnectedness of waterways that what happens on one piece of land affects the entire Chesapeake Bay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7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95D919-7DC5-4074-B177-5E94AE18A366}"/>
              </a:ext>
            </a:extLst>
          </p:cNvPr>
          <p:cNvSpPr txBox="1"/>
          <p:nvPr/>
        </p:nvSpPr>
        <p:spPr>
          <a:xfrm>
            <a:off x="350873" y="1180214"/>
            <a:ext cx="989925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Slide 9 Your land</a:t>
            </a:r>
          </a:p>
          <a:p>
            <a:endParaRPr lang="en-US" sz="4000" dirty="0"/>
          </a:p>
          <a:p>
            <a:r>
              <a:rPr lang="en-US" sz="4000" dirty="0"/>
              <a:t>How has land use on your watershed changed over time.  How might this affect your stream and the entire Chesapeake Bay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547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Hendrix, Doug</dc:creator>
  <cp:lastModifiedBy>Hendrix, Doug</cp:lastModifiedBy>
  <cp:revision>1</cp:revision>
  <dcterms:created xsi:type="dcterms:W3CDTF">2018-11-29T14:09:11Z</dcterms:created>
  <dcterms:modified xsi:type="dcterms:W3CDTF">2018-11-29T14:09:42Z</dcterms:modified>
</cp:coreProperties>
</file>