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23" r:id="rId2"/>
    <p:sldId id="426" r:id="rId3"/>
    <p:sldId id="430" r:id="rId4"/>
    <p:sldId id="431" r:id="rId5"/>
    <p:sldId id="424" r:id="rId6"/>
    <p:sldId id="425" r:id="rId7"/>
    <p:sldId id="427" r:id="rId8"/>
    <p:sldId id="428" r:id="rId9"/>
    <p:sldId id="42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192438-8B6D-4904-AFC4-5AE4B1BB5D07}" v="4" dt="2019-03-12T13:01:56.1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73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677BE-56D6-4FEF-8C4F-DDC4B62EBC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835557-A5A0-4A4D-AC3B-63F75E286B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9E64A-75BA-49F9-9CF7-2F04339B5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2828-343B-4511-B56D-EA17888C6F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B969E-F13A-48FA-AD0A-9CAA963CD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00F4C-86A6-44BF-AC9C-020BF8F09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4918-44BD-4349-9C3B-A9FCBCB644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487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715BD-458D-4725-81AA-4DF8EEAF4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CA99A0-E26F-462B-8F5E-1244EF6D18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F6CA2-2095-44E5-9562-AF0298E5A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2828-343B-4511-B56D-EA17888C6F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73522-5324-4EC4-83F5-74DA94112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4E805-AA95-471E-9168-BF69C7B12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4918-44BD-4349-9C3B-A9FCBCB644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929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81E7DA-23A9-47F3-86EE-A2FE90EE14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F2A35A-2813-4CAE-A48C-2DB54FB8DE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CB97B-6A0F-4C76-A04A-14D6F3982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2828-343B-4511-B56D-EA17888C6F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EC466-3E7E-4D19-AA4F-73C058CA5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F443F5-6C49-4EB1-9B32-E42EC5D4A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4918-44BD-4349-9C3B-A9FCBCB644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918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61FE2-A961-42C7-B29E-A3CB8AFC5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B8714-ED25-40D1-9E4B-AD1B90394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4D36B-1A39-4747-AE03-372570393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2828-343B-4511-B56D-EA17888C6F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3F684-F730-4B26-AEB2-2A98588CE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CA446-2975-4458-B4A7-F4E7F5418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4918-44BD-4349-9C3B-A9FCBCB644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932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DE1ED-8C7B-47F6-8E4D-8A1F753DA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AE3E75-6EF8-4F62-B168-94E097AEB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3DBAA-B499-40C9-B206-16D8A7A13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2828-343B-4511-B56D-EA17888C6F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7C5A1-9A37-45B6-9D0C-8302BBB42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3A635-8C87-415C-A663-FB43C7A8F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4918-44BD-4349-9C3B-A9FCBCB644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941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A7570-0441-4895-9D41-1E364198D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9E770-3662-49D2-932E-1FB8F15E4F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D6F038-C1C9-4B14-A50B-89753AF6FF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14984-4B5D-434D-81FE-78649CFBE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2828-343B-4511-B56D-EA17888C6F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8E0138-B2F8-4FC2-8D7D-94ED1BA06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2EB5EB-169D-474B-9DC8-9AE227121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4918-44BD-4349-9C3B-A9FCBCB644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459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5A7B8-0D28-48DC-B5D1-50D204E37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BFD6AB-A06D-43F8-93D6-F66FBF160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BA4530-F73B-4EF3-93D3-9BFCC3163A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662039-3D1D-4B99-89D3-9F96E031A1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2D5D06-F6E7-49B1-B56E-1A10C4D539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C97D45-47DC-4881-9361-B6911C32B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2828-343B-4511-B56D-EA17888C6F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F56D9B-C428-4809-A851-04F6ABCA3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F220A4-402E-4F57-92DB-92F4C3E86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4918-44BD-4349-9C3B-A9FCBCB644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677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DA445-6822-4D47-A819-3F80B6C4A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AA62F7-53F2-4EEA-AF1B-46E7EA2FD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2828-343B-4511-B56D-EA17888C6F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229B99-79E7-480F-99F5-CA5D63E1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63D5C2-CC93-4C23-9CD3-515F01B48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4918-44BD-4349-9C3B-A9FCBCB644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98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45AF4A-ADD5-4AFD-8E08-0A205DE20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2828-343B-4511-B56D-EA17888C6F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4524EC-975D-46C4-A261-DC5BB8E3E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F7E49-932F-468C-B325-00D36F8FC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4918-44BD-4349-9C3B-A9FCBCB644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24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CD450-978A-4D2F-AE1E-6725E10B3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E9CE1-FA1E-4062-B64C-3A814FB6B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D803CC-CB03-44D6-BEC8-180214784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521653-D73B-4464-A198-6BB2C575D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2828-343B-4511-B56D-EA17888C6F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862DE9-D436-4AC0-AC5B-D909B6A92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14157-1620-4E12-91D4-46C95E715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4918-44BD-4349-9C3B-A9FCBCB644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057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18F506-7F4A-4804-89D3-25C1B08D3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2E8907-5C5D-4DDA-90F5-334EC9B0E0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81256F-8F24-46F2-920B-0FC371D98F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605146-A937-448A-952A-A3C674EF4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2828-343B-4511-B56D-EA17888C6F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84C279-5DC5-4CB6-8A46-00C52229D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CDF91B-E912-4A28-AEF7-65E32B507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94918-44BD-4349-9C3B-A9FCBCB644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33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7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5049E8-AD4D-4B3B-A8B6-5347B676D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FA6EC5-E10C-4485-8A4E-E159D9658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0C1AC-73C3-42F8-9658-5C8E49E616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22828-343B-4511-B56D-EA17888C6F1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67601-4C2B-43AE-AB10-8904449A7E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68C920-B08D-4891-B5DB-62018D09A7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94918-44BD-4349-9C3B-A9FCBCB644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040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FA34B8C-43B5-4F6F-917B-FA4B40501687}"/>
              </a:ext>
            </a:extLst>
          </p:cNvPr>
          <p:cNvSpPr txBox="1"/>
          <p:nvPr/>
        </p:nvSpPr>
        <p:spPr>
          <a:xfrm>
            <a:off x="472966" y="993228"/>
            <a:ext cx="114142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/>
              <a:t>On each of following slides you will find a question.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D5DA13-61C3-4720-8FE6-11ADAA97521B}"/>
              </a:ext>
            </a:extLst>
          </p:cNvPr>
          <p:cNvSpPr txBox="1"/>
          <p:nvPr/>
        </p:nvSpPr>
        <p:spPr>
          <a:xfrm>
            <a:off x="472966" y="1844565"/>
            <a:ext cx="108046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For each question </a:t>
            </a:r>
            <a:r>
              <a:rPr lang="en-US" sz="4000" b="1" dirty="0">
                <a:solidFill>
                  <a:srgbClr val="FF0000"/>
                </a:solidFill>
              </a:rPr>
              <a:t>claim</a:t>
            </a:r>
            <a:r>
              <a:rPr lang="en-US" sz="4000" dirty="0"/>
              <a:t> an answer to the question and then provide </a:t>
            </a:r>
            <a:r>
              <a:rPr lang="en-US" sz="4000" b="1" dirty="0">
                <a:solidFill>
                  <a:srgbClr val="FF0000"/>
                </a:solidFill>
              </a:rPr>
              <a:t>evidence</a:t>
            </a:r>
            <a:r>
              <a:rPr lang="en-US" sz="4000" dirty="0"/>
              <a:t> from one or more of the Phet Simulations to support your claim.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B1171C-DE85-4891-9935-72C4EEB2C624}"/>
              </a:ext>
            </a:extLst>
          </p:cNvPr>
          <p:cNvSpPr txBox="1"/>
          <p:nvPr/>
        </p:nvSpPr>
        <p:spPr>
          <a:xfrm>
            <a:off x="472966" y="4209393"/>
            <a:ext cx="101687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Your responses may be presented with written words, pictures, narration, video, etc.</a:t>
            </a:r>
          </a:p>
        </p:txBody>
      </p:sp>
    </p:spTree>
    <p:extLst>
      <p:ext uri="{BB962C8B-B14F-4D97-AF65-F5344CB8AC3E}">
        <p14:creationId xmlns:p14="http://schemas.microsoft.com/office/powerpoint/2010/main" val="3484261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FA34B8C-43B5-4F6F-917B-FA4B40501687}"/>
              </a:ext>
            </a:extLst>
          </p:cNvPr>
          <p:cNvSpPr txBox="1"/>
          <p:nvPr/>
        </p:nvSpPr>
        <p:spPr>
          <a:xfrm>
            <a:off x="472966" y="993228"/>
            <a:ext cx="1141423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/>
              <a:t>You will be graded on the following criteria: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dirty="0"/>
              <a:t>Clarity of your claim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dirty="0"/>
              <a:t>Thoroughness of evidence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dirty="0"/>
              <a:t>Relevance of evidence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200" dirty="0"/>
              <a:t>Participation with your group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2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2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200" dirty="0"/>
          </a:p>
          <a:p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2979687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4ED239A-7FCF-4ABF-9CEE-8A565C99C5ED}"/>
              </a:ext>
            </a:extLst>
          </p:cNvPr>
          <p:cNvSpPr txBox="1"/>
          <p:nvPr/>
        </p:nvSpPr>
        <p:spPr>
          <a:xfrm>
            <a:off x="635430" y="945397"/>
            <a:ext cx="1115877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Assignment is DUE on Thursday 3/14/19 at midnight.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We will work on them in class today (3/12), tomorrow (3/13) and Thursday (3/14)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You may work in groups of up to 3 people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93539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F663F-C718-4491-9F3E-08AA59C2B0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Orbits CERs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02A3FB-6379-4B3F-B40E-E2D61471FB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Names</a:t>
            </a:r>
          </a:p>
        </p:txBody>
      </p:sp>
    </p:spTree>
    <p:extLst>
      <p:ext uri="{BB962C8B-B14F-4D97-AF65-F5344CB8AC3E}">
        <p14:creationId xmlns:p14="http://schemas.microsoft.com/office/powerpoint/2010/main" val="3336579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CE4785-44EC-421C-B5AD-770F1F3500F5}"/>
              </a:ext>
            </a:extLst>
          </p:cNvPr>
          <p:cNvSpPr txBox="1"/>
          <p:nvPr/>
        </p:nvSpPr>
        <p:spPr>
          <a:xfrm>
            <a:off x="488731" y="961697"/>
            <a:ext cx="112881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Question #1:  What are the factors that affect the force of gravity between two objects?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23362A-C49D-4D01-9E56-C192D169696B}"/>
              </a:ext>
            </a:extLst>
          </p:cNvPr>
          <p:cNvSpPr txBox="1"/>
          <p:nvPr/>
        </p:nvSpPr>
        <p:spPr>
          <a:xfrm>
            <a:off x="619932" y="2495227"/>
            <a:ext cx="48664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Claim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9A1B07-ADD3-4FFE-A93E-6525AB723A7F}"/>
              </a:ext>
            </a:extLst>
          </p:cNvPr>
          <p:cNvSpPr txBox="1"/>
          <p:nvPr/>
        </p:nvSpPr>
        <p:spPr>
          <a:xfrm>
            <a:off x="6214820" y="2495227"/>
            <a:ext cx="48664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Evidence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930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CE4785-44EC-421C-B5AD-770F1F3500F5}"/>
              </a:ext>
            </a:extLst>
          </p:cNvPr>
          <p:cNvSpPr txBox="1"/>
          <p:nvPr/>
        </p:nvSpPr>
        <p:spPr>
          <a:xfrm>
            <a:off x="488731" y="961697"/>
            <a:ext cx="112881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Question #2:  What two factors must be in balance to create a stable orbit?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2B5200-8E3F-4827-97F4-686877DD8CA1}"/>
              </a:ext>
            </a:extLst>
          </p:cNvPr>
          <p:cNvSpPr txBox="1"/>
          <p:nvPr/>
        </p:nvSpPr>
        <p:spPr>
          <a:xfrm>
            <a:off x="619932" y="2495227"/>
            <a:ext cx="48664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Claim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10D9A4-05EE-4D57-8D89-0D5A937D7967}"/>
              </a:ext>
            </a:extLst>
          </p:cNvPr>
          <p:cNvSpPr txBox="1"/>
          <p:nvPr/>
        </p:nvSpPr>
        <p:spPr>
          <a:xfrm>
            <a:off x="6214820" y="2495227"/>
            <a:ext cx="48664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Evidence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753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CE4785-44EC-421C-B5AD-770F1F3500F5}"/>
              </a:ext>
            </a:extLst>
          </p:cNvPr>
          <p:cNvSpPr txBox="1"/>
          <p:nvPr/>
        </p:nvSpPr>
        <p:spPr>
          <a:xfrm>
            <a:off x="488731" y="961697"/>
            <a:ext cx="112881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Question #3:  How does the distance from a star affect the period of revolution?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FD5A66-5ED0-4FF0-8C66-DC6C1E333071}"/>
              </a:ext>
            </a:extLst>
          </p:cNvPr>
          <p:cNvSpPr txBox="1"/>
          <p:nvPr/>
        </p:nvSpPr>
        <p:spPr>
          <a:xfrm>
            <a:off x="619932" y="2495227"/>
            <a:ext cx="48664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Claim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EFEB74-0038-42E4-BBF9-F76F3C6C2627}"/>
              </a:ext>
            </a:extLst>
          </p:cNvPr>
          <p:cNvSpPr txBox="1"/>
          <p:nvPr/>
        </p:nvSpPr>
        <p:spPr>
          <a:xfrm>
            <a:off x="6214820" y="2495227"/>
            <a:ext cx="48664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Evidence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9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CE4785-44EC-421C-B5AD-770F1F3500F5}"/>
              </a:ext>
            </a:extLst>
          </p:cNvPr>
          <p:cNvSpPr txBox="1"/>
          <p:nvPr/>
        </p:nvSpPr>
        <p:spPr>
          <a:xfrm>
            <a:off x="488731" y="961697"/>
            <a:ext cx="112881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Question #4:  How does speed change as a planet gets closer to and farther from the star on its orbit?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E5C380-8354-4F68-927F-5A18FD92DA9C}"/>
              </a:ext>
            </a:extLst>
          </p:cNvPr>
          <p:cNvSpPr txBox="1"/>
          <p:nvPr/>
        </p:nvSpPr>
        <p:spPr>
          <a:xfrm>
            <a:off x="619932" y="2495227"/>
            <a:ext cx="48664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Claim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308AE5-FD02-4D59-9BBF-25BA84C2E396}"/>
              </a:ext>
            </a:extLst>
          </p:cNvPr>
          <p:cNvSpPr txBox="1"/>
          <p:nvPr/>
        </p:nvSpPr>
        <p:spPr>
          <a:xfrm>
            <a:off x="6214820" y="2495227"/>
            <a:ext cx="48664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Evidence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847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CE4785-44EC-421C-B5AD-770F1F3500F5}"/>
              </a:ext>
            </a:extLst>
          </p:cNvPr>
          <p:cNvSpPr txBox="1"/>
          <p:nvPr/>
        </p:nvSpPr>
        <p:spPr>
          <a:xfrm>
            <a:off x="488731" y="961697"/>
            <a:ext cx="112881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Question #5:  What is the shape of most orbits?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CED6B7-1091-4CF2-B251-FC16876DE9BB}"/>
              </a:ext>
            </a:extLst>
          </p:cNvPr>
          <p:cNvSpPr txBox="1"/>
          <p:nvPr/>
        </p:nvSpPr>
        <p:spPr>
          <a:xfrm>
            <a:off x="619932" y="2495227"/>
            <a:ext cx="48664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Claim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91714F-8AC0-4DE7-AC5E-D66A304E1127}"/>
              </a:ext>
            </a:extLst>
          </p:cNvPr>
          <p:cNvSpPr txBox="1"/>
          <p:nvPr/>
        </p:nvSpPr>
        <p:spPr>
          <a:xfrm>
            <a:off x="6214820" y="2495227"/>
            <a:ext cx="48664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Evidence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82976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216</Words>
  <Application>Microsoft Office PowerPoint</Application>
  <PresentationFormat>Widescreen</PresentationFormat>
  <Paragraphs>121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1_Office Theme</vt:lpstr>
      <vt:lpstr>PowerPoint Presentation</vt:lpstr>
      <vt:lpstr>PowerPoint Presentation</vt:lpstr>
      <vt:lpstr>PowerPoint Presentation</vt:lpstr>
      <vt:lpstr>Orbits CERs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Hendrix, Doug</dc:creator>
  <cp:lastModifiedBy>Hendrix, Doug</cp:lastModifiedBy>
  <cp:revision>4</cp:revision>
  <dcterms:created xsi:type="dcterms:W3CDTF">2019-03-12T10:51:13Z</dcterms:created>
  <dcterms:modified xsi:type="dcterms:W3CDTF">2019-03-14T17:01:26Z</dcterms:modified>
</cp:coreProperties>
</file>